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12" r:id="rId2"/>
    <p:sldId id="300" r:id="rId3"/>
    <p:sldId id="286" r:id="rId4"/>
    <p:sldId id="307" r:id="rId5"/>
    <p:sldId id="302" r:id="rId6"/>
    <p:sldId id="290" r:id="rId7"/>
    <p:sldId id="303" r:id="rId8"/>
    <p:sldId id="279" r:id="rId9"/>
    <p:sldId id="280" r:id="rId10"/>
    <p:sldId id="298" r:id="rId11"/>
    <p:sldId id="308" r:id="rId12"/>
    <p:sldId id="281" r:id="rId13"/>
    <p:sldId id="292" r:id="rId14"/>
    <p:sldId id="291" r:id="rId15"/>
    <p:sldId id="287" r:id="rId16"/>
  </p:sldIdLst>
  <p:sldSz cx="9144000" cy="6858000" type="screen4x3"/>
  <p:notesSz cx="6858000" cy="9144000"/>
  <p:embeddedFontLst>
    <p:embeddedFont>
      <p:font typeface="Twinkl" panose="020B060402020202020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97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nett, Riley (Student)" initials="BR(" lastIdx="1" clrIdx="0">
    <p:extLst>
      <p:ext uri="{19B8F6BF-5375-455C-9EA6-DF929625EA0E}">
        <p15:presenceInfo xmlns:p15="http://schemas.microsoft.com/office/powerpoint/2012/main" userId="S::b7023203@hallam.shu.ac.uk::5e2a8c66-bf2f-479f-b1f3-c807e85441d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4793"/>
    <a:srgbClr val="B380FF"/>
    <a:srgbClr val="1392BC"/>
    <a:srgbClr val="A1CB47"/>
    <a:srgbClr val="653C8E"/>
    <a:srgbClr val="7BBABF"/>
    <a:srgbClr val="C3C3C3"/>
    <a:srgbClr val="A7BB39"/>
    <a:srgbClr val="FFB446"/>
    <a:srgbClr val="700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688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784" y="68"/>
      </p:cViewPr>
      <p:guideLst>
        <p:guide orient="horz" pos="2160"/>
        <p:guide pos="2880"/>
        <p:guide pos="340"/>
        <p:guide orient="horz" pos="3997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literacy/literacy-phonics/letters-and-sounds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literacy/literacy-phonics/letters-and-sound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8275320" y="6085809"/>
            <a:ext cx="868680" cy="640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3"/>
            <a:extLst>
              <a:ext uri="{FF2B5EF4-FFF2-40B4-BE49-F238E27FC236}">
                <a16:creationId xmlns:a16="http://schemas.microsoft.com/office/drawing/2014/main" id="{F12BCF38-A5E3-4006-97A3-824C0E7BD10A}"/>
              </a:ext>
            </a:extLst>
          </p:cNvPr>
          <p:cNvSpPr/>
          <p:nvPr userDrawn="1"/>
        </p:nvSpPr>
        <p:spPr>
          <a:xfrm>
            <a:off x="7703442" y="131276"/>
            <a:ext cx="1132739" cy="783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AF2D9194-2221-407C-9E91-3421D3871A43}"/>
              </a:ext>
            </a:extLst>
          </p:cNvPr>
          <p:cNvSpPr/>
          <p:nvPr userDrawn="1"/>
        </p:nvSpPr>
        <p:spPr>
          <a:xfrm>
            <a:off x="5323890" y="3064597"/>
            <a:ext cx="1104070" cy="7559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/k9sl1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winkl.co.uk/r/k9sl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winkl.co.uk/r/k9sl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winkl.co.uk/r/k9sl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/k9sl1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winkl.co.uk/r/k9sl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winkl.co.uk/r/k9sl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26C7F-4B41-8CEE-35E4-4C15DE6FB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0FD55622-FCFE-198E-E05A-7A19ECE60619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40A09C27-4E89-A8F7-60B2-0EF5A404F7DF}"/>
              </a:ext>
            </a:extLst>
          </p:cNvPr>
          <p:cNvSpPr txBox="1"/>
          <p:nvPr/>
        </p:nvSpPr>
        <p:spPr>
          <a:xfrm>
            <a:off x="307565" y="1976556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climb</a:t>
            </a: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9C6CF13C-9B26-D200-5A6C-19A4705C3E32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31EFC0-36B0-7EDD-6F1B-5DE42273D557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C661FD0A-4BED-9A29-967E-E97517D40EB4}"/>
              </a:ext>
            </a:extLst>
          </p:cNvPr>
          <p:cNvSpPr/>
          <p:nvPr/>
        </p:nvSpPr>
        <p:spPr>
          <a:xfrm>
            <a:off x="6780892" y="5591757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9BAD34B-D83F-C900-2AC3-49A3D42D22B8}"/>
              </a:ext>
            </a:extLst>
          </p:cNvPr>
          <p:cNvSpPr/>
          <p:nvPr/>
        </p:nvSpPr>
        <p:spPr>
          <a:xfrm rot="10800000">
            <a:off x="6999628" y="-142613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Timer Box">
            <a:extLst>
              <a:ext uri="{FF2B5EF4-FFF2-40B4-BE49-F238E27FC236}">
                <a16:creationId xmlns:a16="http://schemas.microsoft.com/office/drawing/2014/main" id="{20F446ED-6455-BFB1-ADCD-EB7248B81F3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9CDF6751-9AF8-E01B-8E18-98FAB416BE4E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A2376947-A07F-A89A-71CF-7F365B7BEE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9F02EB1F-F68F-5934-B304-D8A9738101FE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9F2B519-7E6E-8715-7D29-A871A36E52E6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DC166B8-D9C3-A527-6841-7F2E232CC5BA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873BA47-09DE-9C1C-59CD-1ED171A8BF5C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5F1B8844-6E5C-F234-AFF7-EC3DCF951EBF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8511DA88-BEC3-ACB4-E0DB-F4C7C22DCFDD}"/>
              </a:ext>
            </a:extLst>
          </p:cNvPr>
          <p:cNvSpPr/>
          <p:nvPr/>
        </p:nvSpPr>
        <p:spPr>
          <a:xfrm>
            <a:off x="781414" y="5593575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GN">
            <a:extLst>
              <a:ext uri="{FF2B5EF4-FFF2-40B4-BE49-F238E27FC236}">
                <a16:creationId xmlns:a16="http://schemas.microsoft.com/office/drawing/2014/main" id="{64FFF7A8-0327-FC07-A244-685D9B410425}"/>
              </a:ext>
            </a:extLst>
          </p:cNvPr>
          <p:cNvSpPr txBox="1"/>
          <p:nvPr/>
        </p:nvSpPr>
        <p:spPr>
          <a:xfrm>
            <a:off x="4131150" y="1977571"/>
            <a:ext cx="42573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>
                <a:solidFill>
                  <a:srgbClr val="FF0000"/>
                </a:solidFill>
              </a:rPr>
              <a:t>mb</a:t>
            </a:r>
          </a:p>
        </p:txBody>
      </p:sp>
      <p:sp>
        <p:nvSpPr>
          <p:cNvPr id="4" name="Rectángulo 3">
            <a:hlinkClick r:id="rId3"/>
            <a:extLst>
              <a:ext uri="{FF2B5EF4-FFF2-40B4-BE49-F238E27FC236}">
                <a16:creationId xmlns:a16="http://schemas.microsoft.com/office/drawing/2014/main" id="{81447996-010F-A0A8-F5E5-4B60CACF11A3}"/>
              </a:ext>
            </a:extLst>
          </p:cNvPr>
          <p:cNvSpPr/>
          <p:nvPr/>
        </p:nvSpPr>
        <p:spPr>
          <a:xfrm>
            <a:off x="8319407" y="6556254"/>
            <a:ext cx="824592" cy="301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Boy mountain climbing cartoon | Premium AI-generated vector">
            <a:extLst>
              <a:ext uri="{FF2B5EF4-FFF2-40B4-BE49-F238E27FC236}">
                <a16:creationId xmlns:a16="http://schemas.microsoft.com/office/drawing/2014/main" id="{7E807E5B-79CE-0D12-BF9E-91318591C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727" y="-46984"/>
            <a:ext cx="1330805" cy="245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498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7C348-F0A9-B256-B571-987E6535F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88BF173C-142D-1BDF-B8DE-AA9C6B71592A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68F9E6B7-8A36-4C69-52F0-0C4F3A7BE76E}"/>
              </a:ext>
            </a:extLst>
          </p:cNvPr>
          <p:cNvSpPr txBox="1"/>
          <p:nvPr/>
        </p:nvSpPr>
        <p:spPr>
          <a:xfrm>
            <a:off x="-1" y="2003908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wrist</a:t>
            </a: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F7F6DE89-4757-A4D6-0120-7103FEAADA76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0986CB4-2C81-00F6-7E94-4480DD834870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795D3E76-D435-B5A9-E63D-B11B8925FD5D}"/>
              </a:ext>
            </a:extLst>
          </p:cNvPr>
          <p:cNvSpPr/>
          <p:nvPr/>
        </p:nvSpPr>
        <p:spPr>
          <a:xfrm>
            <a:off x="6780892" y="5591757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046108-4BB8-26EE-E730-85958DD77729}"/>
              </a:ext>
            </a:extLst>
          </p:cNvPr>
          <p:cNvSpPr/>
          <p:nvPr/>
        </p:nvSpPr>
        <p:spPr>
          <a:xfrm rot="10800000">
            <a:off x="6999628" y="-142613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40BE4C-ED2D-2BA6-0903-B8706E977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291" y="620724"/>
            <a:ext cx="1577170" cy="1495077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BA41D284-F7BE-FBE8-41AD-CEA3A7EDA8F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499963C9-8FDE-93C4-416A-682E2221DD1B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9ED8450-1318-4352-D937-B20D666C6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95EC8AA3-DB32-A9D4-5D77-470289E1C00E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E8775AC2-76AA-0F36-094D-2669D7D614DF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F250E62-0459-13EA-8CDB-6EF1BBEBA2F8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D4456C-74E8-035D-BBA4-9E6777DD063B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164E924A-5342-7BB7-9124-E47F0678E32B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6A98DB7-CDD2-4DDB-16A6-296DB0C49A41}"/>
              </a:ext>
            </a:extLst>
          </p:cNvPr>
          <p:cNvSpPr/>
          <p:nvPr/>
        </p:nvSpPr>
        <p:spPr>
          <a:xfrm>
            <a:off x="781414" y="5593575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GN">
            <a:extLst>
              <a:ext uri="{FF2B5EF4-FFF2-40B4-BE49-F238E27FC236}">
                <a16:creationId xmlns:a16="http://schemas.microsoft.com/office/drawing/2014/main" id="{7B81B325-723A-B275-352D-AFE37F13913F}"/>
              </a:ext>
            </a:extLst>
          </p:cNvPr>
          <p:cNvSpPr txBox="1"/>
          <p:nvPr/>
        </p:nvSpPr>
        <p:spPr>
          <a:xfrm>
            <a:off x="990025" y="1999913"/>
            <a:ext cx="42573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>
                <a:solidFill>
                  <a:srgbClr val="653C8E"/>
                </a:solidFill>
              </a:rPr>
              <a:t>wr</a:t>
            </a:r>
            <a:endParaRPr lang="en-GB" sz="20000" b="1" dirty="0"/>
          </a:p>
        </p:txBody>
      </p:sp>
      <p:sp>
        <p:nvSpPr>
          <p:cNvPr id="4" name="Rectángulo 3">
            <a:hlinkClick r:id="rId4"/>
            <a:extLst>
              <a:ext uri="{FF2B5EF4-FFF2-40B4-BE49-F238E27FC236}">
                <a16:creationId xmlns:a16="http://schemas.microsoft.com/office/drawing/2014/main" id="{0EB9B3EA-90A1-4472-F283-BB5B36AC5E14}"/>
              </a:ext>
            </a:extLst>
          </p:cNvPr>
          <p:cNvSpPr/>
          <p:nvPr/>
        </p:nvSpPr>
        <p:spPr>
          <a:xfrm>
            <a:off x="8319407" y="6556254"/>
            <a:ext cx="824592" cy="301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663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-166255" y="1745591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knit</a:t>
            </a:r>
            <a:endParaRPr lang="en-GB" sz="20000" b="1" dirty="0">
              <a:solidFill>
                <a:srgbClr val="CB4793"/>
              </a:solidFill>
            </a:endParaRP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B3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88057"/>
            <a:ext cx="1607640" cy="553718"/>
          </a:xfrm>
          <a:prstGeom prst="roundRect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1CF089-4A22-4748-9AB1-647C091CE849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1BE38D1-C51E-4F84-9747-4D34B492A7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5918" y="724058"/>
            <a:ext cx="1630066" cy="1257626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89875"/>
            <a:ext cx="1607640" cy="553718"/>
          </a:xfrm>
          <a:prstGeom prst="roundRect">
            <a:avLst/>
          </a:prstGeom>
          <a:solidFill>
            <a:srgbClr val="B3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31FA8E-0D04-CF86-AD98-DCCF7E03750D}"/>
              </a:ext>
            </a:extLst>
          </p:cNvPr>
          <p:cNvSpPr txBox="1"/>
          <p:nvPr/>
        </p:nvSpPr>
        <p:spPr>
          <a:xfrm>
            <a:off x="2009601" y="1737559"/>
            <a:ext cx="34518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0" b="1" dirty="0" err="1">
                <a:solidFill>
                  <a:srgbClr val="CB4793"/>
                </a:solidFill>
              </a:rPr>
              <a:t>kn</a:t>
            </a:r>
            <a:endParaRPr lang="en-US" sz="20000" dirty="0"/>
          </a:p>
        </p:txBody>
      </p:sp>
    </p:spTree>
    <p:extLst>
      <p:ext uri="{BB962C8B-B14F-4D97-AF65-F5344CB8AC3E}">
        <p14:creationId xmlns:p14="http://schemas.microsoft.com/office/powerpoint/2010/main" val="1981365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2E545-1E97-43A0-2B01-352D2BC46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9446A92C-96E3-2A68-3018-56E7D61DA023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E89F2EA3-18A3-1026-E80D-0B2F9F1FEA64}"/>
              </a:ext>
            </a:extLst>
          </p:cNvPr>
          <p:cNvSpPr txBox="1"/>
          <p:nvPr/>
        </p:nvSpPr>
        <p:spPr>
          <a:xfrm>
            <a:off x="-617432" y="1890643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/>
              <a:t>wrull</a:t>
            </a:r>
            <a:endParaRPr lang="en-GB" sz="20000" b="1" dirty="0"/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9E92C172-FDFF-686F-8B95-5D24AD98D188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D633CAB-7946-F83E-891A-163E571B3F1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2FD83A36-2FD8-BCDA-6DA8-A7FAE5BAF1A0}"/>
              </a:ext>
            </a:extLst>
          </p:cNvPr>
          <p:cNvSpPr/>
          <p:nvPr/>
        </p:nvSpPr>
        <p:spPr>
          <a:xfrm>
            <a:off x="6780892" y="5570584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5" name="Timer Box">
            <a:extLst>
              <a:ext uri="{FF2B5EF4-FFF2-40B4-BE49-F238E27FC236}">
                <a16:creationId xmlns:a16="http://schemas.microsoft.com/office/drawing/2014/main" id="{D32CA4BB-C03C-464F-7499-43D271EA9A5A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1E564F45-1A96-2586-7401-AB0EE6E5970D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3ECF6F9F-20AB-2C8F-1963-E362A1448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521A6A5E-DDE0-E147-6D54-2F63C30BCCDE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CD4FABBA-EB33-1CF5-B940-E53CD44BE469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A9A33F7-8952-EA22-C0B3-607A2C9B01B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BBE3FD13-1A62-3DAF-BD5D-EE1ABCABDA07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25FE5979-08C7-4CC9-5212-3ED9E9A290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C641530F-5772-4FC3-20FB-E423D3A7E732}"/>
              </a:ext>
            </a:extLst>
          </p:cNvPr>
          <p:cNvSpPr/>
          <p:nvPr/>
        </p:nvSpPr>
        <p:spPr>
          <a:xfrm>
            <a:off x="781414" y="5570584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5B1CFE2-3B0D-1F15-7C91-37AF6B0FBB22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9" name="Explosion: 14 Points 28">
            <a:extLst>
              <a:ext uri="{FF2B5EF4-FFF2-40B4-BE49-F238E27FC236}">
                <a16:creationId xmlns:a16="http://schemas.microsoft.com/office/drawing/2014/main" id="{ADEBE9F1-DDF9-63A8-204E-2D439A1E7194}"/>
              </a:ext>
            </a:extLst>
          </p:cNvPr>
          <p:cNvSpPr/>
          <p:nvPr/>
        </p:nvSpPr>
        <p:spPr>
          <a:xfrm rot="18900000">
            <a:off x="6916150" y="292849"/>
            <a:ext cx="1871070" cy="2055806"/>
          </a:xfrm>
          <a:prstGeom prst="irregularSeal2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3FF2FE5-9740-9DCB-50C3-CE5492260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4498" y="846007"/>
            <a:ext cx="1132352" cy="1098039"/>
          </a:xfrm>
          <a:prstGeom prst="rect">
            <a:avLst/>
          </a:prstGeom>
        </p:spPr>
      </p:pic>
      <p:sp>
        <p:nvSpPr>
          <p:cNvPr id="4" name="GN">
            <a:extLst>
              <a:ext uri="{FF2B5EF4-FFF2-40B4-BE49-F238E27FC236}">
                <a16:creationId xmlns:a16="http://schemas.microsoft.com/office/drawing/2014/main" id="{4740F152-C294-77DC-C88D-061C30D8D71A}"/>
              </a:ext>
            </a:extLst>
          </p:cNvPr>
          <p:cNvSpPr txBox="1"/>
          <p:nvPr/>
        </p:nvSpPr>
        <p:spPr>
          <a:xfrm>
            <a:off x="299992" y="1885043"/>
            <a:ext cx="42573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>
                <a:solidFill>
                  <a:srgbClr val="653C8E"/>
                </a:solidFill>
              </a:rPr>
              <a:t>wr</a:t>
            </a:r>
            <a:endParaRPr lang="en-GB" sz="20000" b="1" dirty="0"/>
          </a:p>
        </p:txBody>
      </p:sp>
      <p:sp>
        <p:nvSpPr>
          <p:cNvPr id="2" name="Rectángulo 1">
            <a:hlinkClick r:id="rId4"/>
            <a:extLst>
              <a:ext uri="{FF2B5EF4-FFF2-40B4-BE49-F238E27FC236}">
                <a16:creationId xmlns:a16="http://schemas.microsoft.com/office/drawing/2014/main" id="{52021F23-2191-8499-A34F-2C7D7773D060}"/>
              </a:ext>
            </a:extLst>
          </p:cNvPr>
          <p:cNvSpPr/>
          <p:nvPr/>
        </p:nvSpPr>
        <p:spPr>
          <a:xfrm>
            <a:off x="8319407" y="6556254"/>
            <a:ext cx="824592" cy="301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943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8" grpId="0" animBg="1"/>
      <p:bldP spid="29" grpId="0" animBg="1"/>
      <p:bldP spid="29" grpId="1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26C7F-4B41-8CEE-35E4-4C15DE6FB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0FD55622-FCFE-198E-E05A-7A19ECE60619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40A09C27-4E89-A8F7-60B2-0EF5A404F7DF}"/>
              </a:ext>
            </a:extLst>
          </p:cNvPr>
          <p:cNvSpPr txBox="1"/>
          <p:nvPr/>
        </p:nvSpPr>
        <p:spPr>
          <a:xfrm>
            <a:off x="-1" y="2003908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wrap</a:t>
            </a: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9C6CF13C-9B26-D200-5A6C-19A4705C3E32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31EFC0-36B0-7EDD-6F1B-5DE42273D557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C661FD0A-4BED-9A29-967E-E97517D40EB4}"/>
              </a:ext>
            </a:extLst>
          </p:cNvPr>
          <p:cNvSpPr/>
          <p:nvPr/>
        </p:nvSpPr>
        <p:spPr>
          <a:xfrm>
            <a:off x="6780892" y="5591757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9BAD34B-D83F-C900-2AC3-49A3D42D22B8}"/>
              </a:ext>
            </a:extLst>
          </p:cNvPr>
          <p:cNvSpPr/>
          <p:nvPr/>
        </p:nvSpPr>
        <p:spPr>
          <a:xfrm rot="10800000">
            <a:off x="6999628" y="-142613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03C7491-FD9B-169C-52CC-4ED76DDC7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075" y="360420"/>
            <a:ext cx="1603217" cy="1882196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20F446ED-6455-BFB1-ADCD-EB7248B81F3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9CDF6751-9AF8-E01B-8E18-98FAB416BE4E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A2376947-A07F-A89A-71CF-7F365B7BE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9F02EB1F-F68F-5934-B304-D8A9738101FE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9F2B519-7E6E-8715-7D29-A871A36E52E6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DC166B8-D9C3-A527-6841-7F2E232CC5BA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873BA47-09DE-9C1C-59CD-1ED171A8BF5C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5F1B8844-6E5C-F234-AFF7-EC3DCF951EBF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8511DA88-BEC3-ACB4-E0DB-F4C7C22DCFDD}"/>
              </a:ext>
            </a:extLst>
          </p:cNvPr>
          <p:cNvSpPr/>
          <p:nvPr/>
        </p:nvSpPr>
        <p:spPr>
          <a:xfrm>
            <a:off x="781414" y="5593575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GN">
            <a:extLst>
              <a:ext uri="{FF2B5EF4-FFF2-40B4-BE49-F238E27FC236}">
                <a16:creationId xmlns:a16="http://schemas.microsoft.com/office/drawing/2014/main" id="{64FFF7A8-0327-FC07-A244-685D9B410425}"/>
              </a:ext>
            </a:extLst>
          </p:cNvPr>
          <p:cNvSpPr txBox="1"/>
          <p:nvPr/>
        </p:nvSpPr>
        <p:spPr>
          <a:xfrm>
            <a:off x="1021198" y="1999913"/>
            <a:ext cx="42573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>
                <a:solidFill>
                  <a:srgbClr val="653C8E"/>
                </a:solidFill>
              </a:rPr>
              <a:t>wr</a:t>
            </a:r>
            <a:endParaRPr lang="en-GB" sz="20000" b="1" dirty="0"/>
          </a:p>
        </p:txBody>
      </p:sp>
      <p:sp>
        <p:nvSpPr>
          <p:cNvPr id="4" name="Rectángulo 3">
            <a:hlinkClick r:id="rId4"/>
            <a:extLst>
              <a:ext uri="{FF2B5EF4-FFF2-40B4-BE49-F238E27FC236}">
                <a16:creationId xmlns:a16="http://schemas.microsoft.com/office/drawing/2014/main" id="{81447996-010F-A0A8-F5E5-4B60CACF11A3}"/>
              </a:ext>
            </a:extLst>
          </p:cNvPr>
          <p:cNvSpPr/>
          <p:nvPr/>
        </p:nvSpPr>
        <p:spPr>
          <a:xfrm>
            <a:off x="8319407" y="6556254"/>
            <a:ext cx="824592" cy="301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574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-128420" y="1624267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/>
              <a:t>gnish</a:t>
            </a:r>
            <a:endParaRPr lang="en-GB" sz="20000" b="1" dirty="0"/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70584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70584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4DB4206-A1A5-420B-B712-F066562412DB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9" name="Explosion: 14 Points 28">
            <a:extLst>
              <a:ext uri="{FF2B5EF4-FFF2-40B4-BE49-F238E27FC236}">
                <a16:creationId xmlns:a16="http://schemas.microsoft.com/office/drawing/2014/main" id="{F326459B-B82C-4B84-A0B6-74735C13398E}"/>
              </a:ext>
            </a:extLst>
          </p:cNvPr>
          <p:cNvSpPr/>
          <p:nvPr/>
        </p:nvSpPr>
        <p:spPr>
          <a:xfrm rot="18900000">
            <a:off x="6916150" y="292849"/>
            <a:ext cx="1871070" cy="2055806"/>
          </a:xfrm>
          <a:prstGeom prst="irregularSeal2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F6968C9-2D77-4122-8883-9FCBB3E2C8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539" y="809076"/>
            <a:ext cx="1384689" cy="1098039"/>
          </a:xfrm>
          <a:prstGeom prst="rect">
            <a:avLst/>
          </a:prstGeom>
        </p:spPr>
      </p:pic>
      <p:sp>
        <p:nvSpPr>
          <p:cNvPr id="2" name="SOUND">
            <a:extLst>
              <a:ext uri="{FF2B5EF4-FFF2-40B4-BE49-F238E27FC236}">
                <a16:creationId xmlns:a16="http://schemas.microsoft.com/office/drawing/2014/main" id="{6DB6FAD5-76CD-3967-EBAD-05A1C53D326C}"/>
              </a:ext>
            </a:extLst>
          </p:cNvPr>
          <p:cNvSpPr txBox="1"/>
          <p:nvPr/>
        </p:nvSpPr>
        <p:spPr>
          <a:xfrm>
            <a:off x="-1828806" y="1624266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>
                <a:solidFill>
                  <a:schemeClr val="accent2"/>
                </a:solidFill>
              </a:rPr>
              <a:t>gn</a:t>
            </a:r>
            <a:endParaRPr lang="en-GB" sz="20000" b="1" dirty="0"/>
          </a:p>
        </p:txBody>
      </p:sp>
    </p:spTree>
    <p:extLst>
      <p:ext uri="{BB962C8B-B14F-4D97-AF65-F5344CB8AC3E}">
        <p14:creationId xmlns:p14="http://schemas.microsoft.com/office/powerpoint/2010/main" val="2229001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8" grpId="0" animBg="1"/>
      <p:bldP spid="29" grpId="0" animBg="1"/>
      <p:bldP spid="29" grpId="1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DF7E6-FE36-B1DB-FA15-3D287B547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5EA51371-FACB-D3B3-BDA8-A291F23AABAC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2EABA385-1B62-894D-EA21-AF0D1C4D5249}"/>
              </a:ext>
            </a:extLst>
          </p:cNvPr>
          <p:cNvSpPr txBox="1"/>
          <p:nvPr/>
        </p:nvSpPr>
        <p:spPr>
          <a:xfrm>
            <a:off x="314252" y="1962455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/>
              <a:t>gomb</a:t>
            </a:r>
            <a:endParaRPr lang="en-GB" sz="20000" b="1" dirty="0"/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37B08272-B631-FFB2-41B7-DB202BA520D4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0B7EC68-1F70-B675-22B6-0660925EB3A1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0F3FF6C0-C794-9A24-3D1F-32B001632B7D}"/>
              </a:ext>
            </a:extLst>
          </p:cNvPr>
          <p:cNvSpPr/>
          <p:nvPr/>
        </p:nvSpPr>
        <p:spPr>
          <a:xfrm>
            <a:off x="6780892" y="5591757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BD9A763-FFF6-2969-D9C5-F7A09346C4C9}"/>
              </a:ext>
            </a:extLst>
          </p:cNvPr>
          <p:cNvSpPr/>
          <p:nvPr/>
        </p:nvSpPr>
        <p:spPr>
          <a:xfrm rot="10800000">
            <a:off x="6999628" y="-142613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Timer Box">
            <a:extLst>
              <a:ext uri="{FF2B5EF4-FFF2-40B4-BE49-F238E27FC236}">
                <a16:creationId xmlns:a16="http://schemas.microsoft.com/office/drawing/2014/main" id="{173662FB-F2D6-2455-9238-3083EE1262D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35084CBD-4AEE-0D8F-4C22-6BC7788253B2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32DDFBED-F8F5-A7E8-DC5C-27E128B739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EC269397-F46D-94C3-D99C-C0F5FA657B35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ED5FCAA6-F412-3EB2-4480-CEA9A282A845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5B619C4-5A20-4663-EDC1-0959E17722AC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8F68C7D8-1624-60E4-FE00-7467C24E95B5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882915C1-ADA8-6756-501B-5F4601CA4EA8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DAC2246-9273-B965-AD3F-22EA892799A1}"/>
              </a:ext>
            </a:extLst>
          </p:cNvPr>
          <p:cNvSpPr/>
          <p:nvPr/>
        </p:nvSpPr>
        <p:spPr>
          <a:xfrm>
            <a:off x="781414" y="5593575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GN">
            <a:extLst>
              <a:ext uri="{FF2B5EF4-FFF2-40B4-BE49-F238E27FC236}">
                <a16:creationId xmlns:a16="http://schemas.microsoft.com/office/drawing/2014/main" id="{D43C200D-907B-6FDD-59C6-E40F21F1C447}"/>
              </a:ext>
            </a:extLst>
          </p:cNvPr>
          <p:cNvSpPr txBox="1"/>
          <p:nvPr/>
        </p:nvSpPr>
        <p:spPr>
          <a:xfrm>
            <a:off x="4131150" y="1955343"/>
            <a:ext cx="42573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>
                <a:solidFill>
                  <a:srgbClr val="FF0000"/>
                </a:solidFill>
              </a:rPr>
              <a:t>mb</a:t>
            </a:r>
          </a:p>
        </p:txBody>
      </p:sp>
      <p:sp>
        <p:nvSpPr>
          <p:cNvPr id="4" name="Rectángulo 3">
            <a:hlinkClick r:id="rId3"/>
            <a:extLst>
              <a:ext uri="{FF2B5EF4-FFF2-40B4-BE49-F238E27FC236}">
                <a16:creationId xmlns:a16="http://schemas.microsoft.com/office/drawing/2014/main" id="{3DFCD839-9402-C0F8-8AAB-B8053FFFA9E0}"/>
              </a:ext>
            </a:extLst>
          </p:cNvPr>
          <p:cNvSpPr/>
          <p:nvPr/>
        </p:nvSpPr>
        <p:spPr>
          <a:xfrm>
            <a:off x="8319407" y="6556254"/>
            <a:ext cx="824592" cy="301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20604DB-82E9-A750-8C5C-9EB59B06DA3D}"/>
              </a:ext>
            </a:extLst>
          </p:cNvPr>
          <p:cNvSpPr/>
          <p:nvPr/>
        </p:nvSpPr>
        <p:spPr>
          <a:xfrm rot="10800000">
            <a:off x="6999628" y="-142613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F30A0C-EE7F-134F-0310-13B2F6C2E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5508" y="664187"/>
            <a:ext cx="1132352" cy="109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78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1" y="1355762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gnaw</a:t>
            </a: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70584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1CF089-4A22-4748-9AB1-647C091CE849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1BE38D1-C51E-4F84-9747-4D34B492A7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9" r="22337"/>
          <a:stretch/>
        </p:blipFill>
        <p:spPr>
          <a:xfrm>
            <a:off x="6992852" y="1040803"/>
            <a:ext cx="1690290" cy="1291337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70584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SOUND">
            <a:extLst>
              <a:ext uri="{FF2B5EF4-FFF2-40B4-BE49-F238E27FC236}">
                <a16:creationId xmlns:a16="http://schemas.microsoft.com/office/drawing/2014/main" id="{0CE20512-43FD-40ED-A98C-7D55352ADA68}"/>
              </a:ext>
            </a:extLst>
          </p:cNvPr>
          <p:cNvSpPr txBox="1"/>
          <p:nvPr/>
        </p:nvSpPr>
        <p:spPr>
          <a:xfrm>
            <a:off x="-1745676" y="1355762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>
                <a:solidFill>
                  <a:schemeClr val="accent2"/>
                </a:solidFill>
              </a:rPr>
              <a:t>gn</a:t>
            </a:r>
            <a:endParaRPr lang="en-GB" sz="20000" b="1" dirty="0"/>
          </a:p>
        </p:txBody>
      </p:sp>
    </p:spTree>
    <p:extLst>
      <p:ext uri="{BB962C8B-B14F-4D97-AF65-F5344CB8AC3E}">
        <p14:creationId xmlns:p14="http://schemas.microsoft.com/office/powerpoint/2010/main" val="22863456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152398" y="1795413"/>
            <a:ext cx="9143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0" b="1" dirty="0" err="1"/>
              <a:t>knooth</a:t>
            </a:r>
            <a:endParaRPr lang="en-GB" sz="14000" b="1" dirty="0"/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B3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88057"/>
            <a:ext cx="1607640" cy="553718"/>
          </a:xfrm>
          <a:prstGeom prst="roundRect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1CF089-4A22-4748-9AB1-647C091CE849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3" name="Explosion: 14 Points 22">
            <a:extLst>
              <a:ext uri="{FF2B5EF4-FFF2-40B4-BE49-F238E27FC236}">
                <a16:creationId xmlns:a16="http://schemas.microsoft.com/office/drawing/2014/main" id="{2ED1E2D1-68F2-4B36-92B3-3B2A0A0A0B67}"/>
              </a:ext>
            </a:extLst>
          </p:cNvPr>
          <p:cNvSpPr/>
          <p:nvPr/>
        </p:nvSpPr>
        <p:spPr>
          <a:xfrm rot="18900000">
            <a:off x="6916150" y="292849"/>
            <a:ext cx="1871070" cy="2055806"/>
          </a:xfrm>
          <a:prstGeom prst="irregularSeal2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1BE38D1-C51E-4F84-9747-4D34B492A7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9242" y="874979"/>
            <a:ext cx="1118795" cy="1110547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89875"/>
            <a:ext cx="1607640" cy="553718"/>
          </a:xfrm>
          <a:prstGeom prst="roundRect">
            <a:avLst/>
          </a:prstGeom>
          <a:solidFill>
            <a:srgbClr val="B3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SOUND">
            <a:extLst>
              <a:ext uri="{FF2B5EF4-FFF2-40B4-BE49-F238E27FC236}">
                <a16:creationId xmlns:a16="http://schemas.microsoft.com/office/drawing/2014/main" id="{31EA9866-2F9D-C0E8-1A5F-58A5613FD15C}"/>
              </a:ext>
            </a:extLst>
          </p:cNvPr>
          <p:cNvSpPr txBox="1"/>
          <p:nvPr/>
        </p:nvSpPr>
        <p:spPr>
          <a:xfrm>
            <a:off x="-1649025" y="1782575"/>
            <a:ext cx="9143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0" b="1" dirty="0" err="1">
                <a:solidFill>
                  <a:srgbClr val="CB4793"/>
                </a:solidFill>
              </a:rPr>
              <a:t>kn</a:t>
            </a:r>
            <a:endParaRPr lang="en-GB" sz="14000" b="1" dirty="0"/>
          </a:p>
        </p:txBody>
      </p:sp>
    </p:spTree>
    <p:extLst>
      <p:ext uri="{BB962C8B-B14F-4D97-AF65-F5344CB8AC3E}">
        <p14:creationId xmlns:p14="http://schemas.microsoft.com/office/powerpoint/2010/main" val="2811043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23" grpId="0" animBg="1"/>
      <p:bldP spid="23" grpId="1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-113464" y="1819078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/>
              <a:t>wrab</a:t>
            </a:r>
            <a:endParaRPr lang="en-GB" sz="20000" b="1" dirty="0"/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70584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70584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4DB4206-A1A5-420B-B712-F066562412DB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9" name="Explosion: 14 Points 28">
            <a:extLst>
              <a:ext uri="{FF2B5EF4-FFF2-40B4-BE49-F238E27FC236}">
                <a16:creationId xmlns:a16="http://schemas.microsoft.com/office/drawing/2014/main" id="{F326459B-B82C-4B84-A0B6-74735C13398E}"/>
              </a:ext>
            </a:extLst>
          </p:cNvPr>
          <p:cNvSpPr/>
          <p:nvPr/>
        </p:nvSpPr>
        <p:spPr>
          <a:xfrm rot="18900000">
            <a:off x="6916150" y="292849"/>
            <a:ext cx="1871070" cy="2055806"/>
          </a:xfrm>
          <a:prstGeom prst="irregularSeal2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F6968C9-2D77-4122-8883-9FCBB3E2C8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4473" y="809076"/>
            <a:ext cx="1098821" cy="1098039"/>
          </a:xfrm>
          <a:prstGeom prst="rect">
            <a:avLst/>
          </a:prstGeom>
        </p:spPr>
      </p:pic>
      <p:sp>
        <p:nvSpPr>
          <p:cNvPr id="4" name="GN">
            <a:extLst>
              <a:ext uri="{FF2B5EF4-FFF2-40B4-BE49-F238E27FC236}">
                <a16:creationId xmlns:a16="http://schemas.microsoft.com/office/drawing/2014/main" id="{037E5723-2D25-B961-F10C-90CB5AA6ADE1}"/>
              </a:ext>
            </a:extLst>
          </p:cNvPr>
          <p:cNvSpPr txBox="1"/>
          <p:nvPr/>
        </p:nvSpPr>
        <p:spPr>
          <a:xfrm>
            <a:off x="910749" y="1813478"/>
            <a:ext cx="42573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>
                <a:solidFill>
                  <a:srgbClr val="653C8E"/>
                </a:solidFill>
              </a:rPr>
              <a:t>wr</a:t>
            </a:r>
            <a:endParaRPr lang="en-GB" sz="20000" b="1" dirty="0"/>
          </a:p>
        </p:txBody>
      </p:sp>
      <p:sp>
        <p:nvSpPr>
          <p:cNvPr id="2" name="Rectángulo 1">
            <a:hlinkClick r:id="rId4"/>
            <a:extLst>
              <a:ext uri="{FF2B5EF4-FFF2-40B4-BE49-F238E27FC236}">
                <a16:creationId xmlns:a16="http://schemas.microsoft.com/office/drawing/2014/main" id="{E4CE6CFB-C0CD-72E3-9C67-3E75A63C3B3B}"/>
              </a:ext>
            </a:extLst>
          </p:cNvPr>
          <p:cNvSpPr/>
          <p:nvPr/>
        </p:nvSpPr>
        <p:spPr>
          <a:xfrm>
            <a:off x="8319407" y="6556254"/>
            <a:ext cx="824592" cy="301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8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8" grpId="0" animBg="1"/>
      <p:bldP spid="29" grpId="0" animBg="1"/>
      <p:bldP spid="29" grpId="1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BBFA6-E98F-EFEE-D20E-E4A45711C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6552AF51-3A33-990B-BAE5-417E9494B2C4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2F434542-D7F4-175E-695B-F721BB5302A5}"/>
              </a:ext>
            </a:extLst>
          </p:cNvPr>
          <p:cNvSpPr txBox="1"/>
          <p:nvPr/>
        </p:nvSpPr>
        <p:spPr>
          <a:xfrm>
            <a:off x="-1" y="2003908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write</a:t>
            </a: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B47AAC5D-95E8-8E12-E2BA-8366AF3DE881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6FE188-1EA9-49BC-8A2D-5C1A4997C906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8283B262-9A89-36C9-6390-4221ACEE0D89}"/>
              </a:ext>
            </a:extLst>
          </p:cNvPr>
          <p:cNvSpPr/>
          <p:nvPr/>
        </p:nvSpPr>
        <p:spPr>
          <a:xfrm>
            <a:off x="6780892" y="5591757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0660B5D-9346-431F-29EB-1DF4EF90433F}"/>
              </a:ext>
            </a:extLst>
          </p:cNvPr>
          <p:cNvSpPr/>
          <p:nvPr/>
        </p:nvSpPr>
        <p:spPr>
          <a:xfrm rot="10800000">
            <a:off x="6999628" y="-142613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37D5AC8-CD99-C6FB-5C74-5947E40AB1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0228" y="340398"/>
            <a:ext cx="1582911" cy="2002710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9F2ECE31-9DAA-1A69-3B8E-4A26170C5819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AD9DDB30-C13A-DA38-1395-486C020C9159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C8614864-492A-66B5-E8EE-FF81A1C99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B34CF893-49C9-0BD1-82D9-CD3562BA1F40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89D9388-8C67-9E3E-B363-03E02C45D6C6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A0C6342-1F4F-6C79-6A16-258145EB8B6F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384C28D-6463-970E-A542-3F9F30EAE326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35BBCBDE-A9C9-229D-C3F4-436A9835463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992DA78F-C90A-0889-89FA-63C5B794B428}"/>
              </a:ext>
            </a:extLst>
          </p:cNvPr>
          <p:cNvSpPr/>
          <p:nvPr/>
        </p:nvSpPr>
        <p:spPr>
          <a:xfrm>
            <a:off x="781414" y="5593575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GN">
            <a:extLst>
              <a:ext uri="{FF2B5EF4-FFF2-40B4-BE49-F238E27FC236}">
                <a16:creationId xmlns:a16="http://schemas.microsoft.com/office/drawing/2014/main" id="{C2F5103E-10C7-E2D4-23FE-8BF41BD355F2}"/>
              </a:ext>
            </a:extLst>
          </p:cNvPr>
          <p:cNvSpPr txBox="1"/>
          <p:nvPr/>
        </p:nvSpPr>
        <p:spPr>
          <a:xfrm>
            <a:off x="951106" y="1999913"/>
            <a:ext cx="42573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>
                <a:solidFill>
                  <a:srgbClr val="653C8E"/>
                </a:solidFill>
              </a:rPr>
              <a:t>wr</a:t>
            </a:r>
            <a:endParaRPr lang="en-GB" sz="20000" b="1" dirty="0"/>
          </a:p>
        </p:txBody>
      </p:sp>
      <p:sp>
        <p:nvSpPr>
          <p:cNvPr id="4" name="Rectángulo 3">
            <a:hlinkClick r:id="rId4"/>
            <a:extLst>
              <a:ext uri="{FF2B5EF4-FFF2-40B4-BE49-F238E27FC236}">
                <a16:creationId xmlns:a16="http://schemas.microsoft.com/office/drawing/2014/main" id="{0A618C08-E5A5-06B5-FCF5-34AB624F3737}"/>
              </a:ext>
            </a:extLst>
          </p:cNvPr>
          <p:cNvSpPr/>
          <p:nvPr/>
        </p:nvSpPr>
        <p:spPr>
          <a:xfrm>
            <a:off x="8319407" y="6556254"/>
            <a:ext cx="824592" cy="301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26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-166254" y="1852110"/>
            <a:ext cx="91439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/>
              <a:t>knock</a:t>
            </a: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B3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80830"/>
            <a:ext cx="1607640" cy="553718"/>
          </a:xfrm>
          <a:prstGeom prst="roundRect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1CF089-4A22-4748-9AB1-647C091CE849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80830"/>
            <a:ext cx="1607640" cy="553718"/>
          </a:xfrm>
          <a:prstGeom prst="roundRect">
            <a:avLst/>
          </a:prstGeom>
          <a:solidFill>
            <a:srgbClr val="B3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9C90C5A-3891-4B39-9A49-33819FAB34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r="10616"/>
          <a:stretch/>
        </p:blipFill>
        <p:spPr>
          <a:xfrm>
            <a:off x="7109584" y="198938"/>
            <a:ext cx="1424327" cy="2207816"/>
          </a:xfrm>
          <a:prstGeom prst="rect">
            <a:avLst/>
          </a:prstGeom>
        </p:spPr>
      </p:pic>
      <p:sp>
        <p:nvSpPr>
          <p:cNvPr id="2" name="SOUND">
            <a:extLst>
              <a:ext uri="{FF2B5EF4-FFF2-40B4-BE49-F238E27FC236}">
                <a16:creationId xmlns:a16="http://schemas.microsoft.com/office/drawing/2014/main" id="{A127A9EE-F814-587E-88A8-6CE2E6B13189}"/>
              </a:ext>
            </a:extLst>
          </p:cNvPr>
          <p:cNvSpPr txBox="1"/>
          <p:nvPr/>
        </p:nvSpPr>
        <p:spPr>
          <a:xfrm>
            <a:off x="-1778928" y="1841160"/>
            <a:ext cx="91439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 err="1">
                <a:solidFill>
                  <a:srgbClr val="CB4793"/>
                </a:solidFill>
              </a:rPr>
              <a:t>kn</a:t>
            </a:r>
            <a:endParaRPr lang="en-GB" sz="16600" b="1" dirty="0"/>
          </a:p>
        </p:txBody>
      </p:sp>
    </p:spTree>
    <p:extLst>
      <p:ext uri="{BB962C8B-B14F-4D97-AF65-F5344CB8AC3E}">
        <p14:creationId xmlns:p14="http://schemas.microsoft.com/office/powerpoint/2010/main" val="1686231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72824" y="1655718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design</a:t>
            </a: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70584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1CF089-4A22-4748-9AB1-647C091CE849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1BE38D1-C51E-4F84-9747-4D34B492A7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9100" y="957956"/>
            <a:ext cx="1586884" cy="1149292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70584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SOUND">
            <a:extLst>
              <a:ext uri="{FF2B5EF4-FFF2-40B4-BE49-F238E27FC236}">
                <a16:creationId xmlns:a16="http://schemas.microsoft.com/office/drawing/2014/main" id="{3C71B11B-F4CF-C93D-029F-32EEE0ABD154}"/>
              </a:ext>
            </a:extLst>
          </p:cNvPr>
          <p:cNvSpPr txBox="1"/>
          <p:nvPr/>
        </p:nvSpPr>
        <p:spPr>
          <a:xfrm>
            <a:off x="2361597" y="1656373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 err="1">
                <a:solidFill>
                  <a:schemeClr val="accent2"/>
                </a:solidFill>
              </a:rPr>
              <a:t>gn</a:t>
            </a:r>
            <a:endParaRPr lang="en-GB" sz="20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503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-1" y="2003908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signed</a:t>
            </a:r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91757"/>
            <a:ext cx="1607640" cy="553718"/>
          </a:xfrm>
          <a:prstGeom prst="roundRect">
            <a:avLst/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1CF089-4A22-4748-9AB1-647C091CE849}"/>
              </a:ext>
            </a:extLst>
          </p:cNvPr>
          <p:cNvSpPr/>
          <p:nvPr/>
        </p:nvSpPr>
        <p:spPr>
          <a:xfrm rot="10800000">
            <a:off x="6999628" y="-142613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1BE38D1-C51E-4F84-9747-4D34B492A7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3569" y="669519"/>
            <a:ext cx="1476230" cy="1347830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653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rgbClr val="0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93575"/>
            <a:ext cx="1607640" cy="553718"/>
          </a:xfrm>
          <a:prstGeom prst="roundRect">
            <a:avLst/>
          </a:prstGeom>
          <a:solidFill>
            <a:srgbClr val="0CA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SOUND">
            <a:extLst>
              <a:ext uri="{FF2B5EF4-FFF2-40B4-BE49-F238E27FC236}">
                <a16:creationId xmlns:a16="http://schemas.microsoft.com/office/drawing/2014/main" id="{47A706EE-772D-2C4F-B217-28D7AD5A2ACF}"/>
              </a:ext>
            </a:extLst>
          </p:cNvPr>
          <p:cNvSpPr txBox="1"/>
          <p:nvPr/>
        </p:nvSpPr>
        <p:spPr>
          <a:xfrm>
            <a:off x="2769" y="2006679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0" b="1" dirty="0"/>
              <a:t>si</a:t>
            </a:r>
            <a:r>
              <a:rPr lang="en-GB" sz="20000" b="1" dirty="0">
                <a:solidFill>
                  <a:schemeClr val="accent2"/>
                </a:solidFill>
              </a:rPr>
              <a:t>gn</a:t>
            </a:r>
            <a:r>
              <a:rPr lang="en-GB" sz="20000" b="1" dirty="0"/>
              <a:t>ed</a:t>
            </a:r>
          </a:p>
        </p:txBody>
      </p:sp>
    </p:spTree>
    <p:extLst>
      <p:ext uri="{BB962C8B-B14F-4D97-AF65-F5344CB8AC3E}">
        <p14:creationId xmlns:p14="http://schemas.microsoft.com/office/powerpoint/2010/main" val="2430987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ey">
            <a:extLst>
              <a:ext uri="{FF2B5EF4-FFF2-40B4-BE49-F238E27FC236}">
                <a16:creationId xmlns:a16="http://schemas.microsoft.com/office/drawing/2014/main" id="{DC9EFD51-9921-44CC-91F4-A7A4350A5845}"/>
              </a:ext>
            </a:extLst>
          </p:cNvPr>
          <p:cNvSpPr/>
          <p:nvPr/>
        </p:nvSpPr>
        <p:spPr>
          <a:xfrm>
            <a:off x="518015" y="5307804"/>
            <a:ext cx="8107969" cy="1037900"/>
          </a:xfrm>
          <a:custGeom>
            <a:avLst/>
            <a:gdLst>
              <a:gd name="connsiteX0" fmla="*/ 0 w 8220075"/>
              <a:gd name="connsiteY0" fmla="*/ 0 h 1052251"/>
              <a:gd name="connsiteX1" fmla="*/ 8220075 w 8220075"/>
              <a:gd name="connsiteY1" fmla="*/ 0 h 1052251"/>
              <a:gd name="connsiteX2" fmla="*/ 8220075 w 8220075"/>
              <a:gd name="connsiteY2" fmla="*/ 894427 h 1052251"/>
              <a:gd name="connsiteX3" fmla="*/ 8062251 w 8220075"/>
              <a:gd name="connsiteY3" fmla="*/ 1052251 h 1052251"/>
              <a:gd name="connsiteX4" fmla="*/ 157824 w 8220075"/>
              <a:gd name="connsiteY4" fmla="*/ 1052251 h 1052251"/>
              <a:gd name="connsiteX5" fmla="*/ 0 w 8220075"/>
              <a:gd name="connsiteY5" fmla="*/ 894427 h 1052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0075" h="1052251">
                <a:moveTo>
                  <a:pt x="0" y="0"/>
                </a:moveTo>
                <a:lnTo>
                  <a:pt x="8220075" y="0"/>
                </a:lnTo>
                <a:lnTo>
                  <a:pt x="8220075" y="894427"/>
                </a:lnTo>
                <a:cubicBezTo>
                  <a:pt x="8220075" y="981591"/>
                  <a:pt x="8149415" y="1052251"/>
                  <a:pt x="8062251" y="1052251"/>
                </a:cubicBezTo>
                <a:lnTo>
                  <a:pt x="157824" y="1052251"/>
                </a:lnTo>
                <a:cubicBezTo>
                  <a:pt x="70660" y="1052251"/>
                  <a:pt x="0" y="981591"/>
                  <a:pt x="0" y="89442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OUND">
            <a:extLst>
              <a:ext uri="{FF2B5EF4-FFF2-40B4-BE49-F238E27FC236}">
                <a16:creationId xmlns:a16="http://schemas.microsoft.com/office/drawing/2014/main" id="{76E0CC05-0773-4E3C-89CA-856B64E2C8E9}"/>
              </a:ext>
            </a:extLst>
          </p:cNvPr>
          <p:cNvSpPr txBox="1"/>
          <p:nvPr/>
        </p:nvSpPr>
        <p:spPr>
          <a:xfrm>
            <a:off x="0" y="1902119"/>
            <a:ext cx="9143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0" b="1" dirty="0" err="1"/>
              <a:t>kneff</a:t>
            </a:r>
            <a:endParaRPr lang="en-GB" sz="14000" b="1" dirty="0"/>
          </a:p>
        </p:txBody>
      </p:sp>
      <p:sp>
        <p:nvSpPr>
          <p:cNvPr id="16" name="START TIMER X">
            <a:extLst>
              <a:ext uri="{FF2B5EF4-FFF2-40B4-BE49-F238E27FC236}">
                <a16:creationId xmlns:a16="http://schemas.microsoft.com/office/drawing/2014/main" id="{1C2E4734-77CA-410C-91EE-F46F21880609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Start Timer</a:t>
            </a:r>
          </a:p>
        </p:txBody>
      </p:sp>
      <p:sp>
        <p:nvSpPr>
          <p:cNvPr id="22" name="SHOW ANSWER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B183A-2AED-4668-82F2-3C9AE4342F3A}"/>
              </a:ext>
            </a:extLst>
          </p:cNvPr>
          <p:cNvSpPr/>
          <p:nvPr/>
        </p:nvSpPr>
        <p:spPr>
          <a:xfrm>
            <a:off x="6780892" y="5580224"/>
            <a:ext cx="1607640" cy="553718"/>
          </a:xfrm>
          <a:prstGeom prst="roundRect">
            <a:avLst/>
          </a:prstGeom>
          <a:solidFill>
            <a:srgbClr val="B3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27" name="SHOW ANSWER">
            <a:extLst>
              <a:ext uri="{FF2B5EF4-FFF2-40B4-BE49-F238E27FC236}">
                <a16:creationId xmlns:a16="http://schemas.microsoft.com/office/drawing/2014/main" id="{602B8D0B-9832-4C42-B14D-08F32EDF817B}"/>
              </a:ext>
            </a:extLst>
          </p:cNvPr>
          <p:cNvSpPr/>
          <p:nvPr/>
        </p:nvSpPr>
        <p:spPr>
          <a:xfrm>
            <a:off x="6780892" y="5588057"/>
            <a:ext cx="1607640" cy="553718"/>
          </a:xfrm>
          <a:prstGeom prst="roundRect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Show Answer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1CF089-4A22-4748-9AB1-647C091CE849}"/>
              </a:ext>
            </a:extLst>
          </p:cNvPr>
          <p:cNvSpPr/>
          <p:nvPr/>
        </p:nvSpPr>
        <p:spPr>
          <a:xfrm rot="10800000">
            <a:off x="6965208" y="0"/>
            <a:ext cx="1704112" cy="2641507"/>
          </a:xfrm>
          <a:custGeom>
            <a:avLst/>
            <a:gdLst>
              <a:gd name="connsiteX0" fmla="*/ 284024 w 1704112"/>
              <a:gd name="connsiteY0" fmla="*/ 0 h 2641507"/>
              <a:gd name="connsiteX1" fmla="*/ 1420088 w 1704112"/>
              <a:gd name="connsiteY1" fmla="*/ 0 h 2641507"/>
              <a:gd name="connsiteX2" fmla="*/ 1704112 w 1704112"/>
              <a:gd name="connsiteY2" fmla="*/ 284024 h 2641507"/>
              <a:gd name="connsiteX3" fmla="*/ 1704112 w 1704112"/>
              <a:gd name="connsiteY3" fmla="*/ 2641507 h 2641507"/>
              <a:gd name="connsiteX4" fmla="*/ 0 w 1704112"/>
              <a:gd name="connsiteY4" fmla="*/ 2641507 h 2641507"/>
              <a:gd name="connsiteX5" fmla="*/ 0 w 1704112"/>
              <a:gd name="connsiteY5" fmla="*/ 284024 h 2641507"/>
              <a:gd name="connsiteX6" fmla="*/ 284024 w 1704112"/>
              <a:gd name="connsiteY6" fmla="*/ 0 h 264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4112" h="2641507">
                <a:moveTo>
                  <a:pt x="284024" y="0"/>
                </a:moveTo>
                <a:lnTo>
                  <a:pt x="1420088" y="0"/>
                </a:lnTo>
                <a:cubicBezTo>
                  <a:pt x="1576950" y="0"/>
                  <a:pt x="1704112" y="127162"/>
                  <a:pt x="1704112" y="284024"/>
                </a:cubicBezTo>
                <a:lnTo>
                  <a:pt x="1704112" y="2641507"/>
                </a:lnTo>
                <a:lnTo>
                  <a:pt x="0" y="2641507"/>
                </a:lnTo>
                <a:lnTo>
                  <a:pt x="0" y="284024"/>
                </a:lnTo>
                <a:cubicBezTo>
                  <a:pt x="0" y="127162"/>
                  <a:pt x="127162" y="0"/>
                  <a:pt x="2840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3" name="Explosion: 14 Points 22">
            <a:extLst>
              <a:ext uri="{FF2B5EF4-FFF2-40B4-BE49-F238E27FC236}">
                <a16:creationId xmlns:a16="http://schemas.microsoft.com/office/drawing/2014/main" id="{2ED1E2D1-68F2-4B36-92B3-3B2A0A0A0B67}"/>
              </a:ext>
            </a:extLst>
          </p:cNvPr>
          <p:cNvSpPr/>
          <p:nvPr/>
        </p:nvSpPr>
        <p:spPr>
          <a:xfrm rot="18900000">
            <a:off x="6916150" y="292849"/>
            <a:ext cx="1871070" cy="2055806"/>
          </a:xfrm>
          <a:prstGeom prst="irregularSeal2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1BE38D1-C51E-4F84-9747-4D34B492A7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2318" y="716225"/>
            <a:ext cx="1299441" cy="1356041"/>
          </a:xfrm>
          <a:prstGeom prst="rect">
            <a:avLst/>
          </a:prstGeom>
        </p:spPr>
      </p:pic>
      <p:sp>
        <p:nvSpPr>
          <p:cNvPr id="5" name="Timer Box">
            <a:extLst>
              <a:ext uri="{FF2B5EF4-FFF2-40B4-BE49-F238E27FC236}">
                <a16:creationId xmlns:a16="http://schemas.microsoft.com/office/drawing/2014/main" id="{4BBF0B9D-EEBF-4AB2-A6F2-188588C75147}"/>
              </a:ext>
            </a:extLst>
          </p:cNvPr>
          <p:cNvSpPr/>
          <p:nvPr/>
        </p:nvSpPr>
        <p:spPr>
          <a:xfrm>
            <a:off x="2826324" y="5476856"/>
            <a:ext cx="3637001" cy="679508"/>
          </a:xfrm>
          <a:prstGeom prst="roundRect">
            <a:avLst>
              <a:gd name="adj" fmla="val 3395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me Left">
            <a:extLst>
              <a:ext uri="{FF2B5EF4-FFF2-40B4-BE49-F238E27FC236}">
                <a16:creationId xmlns:a16="http://schemas.microsoft.com/office/drawing/2014/main" id="{6237F5A2-0916-41BC-9BD4-3ADE671832C3}"/>
              </a:ext>
            </a:extLst>
          </p:cNvPr>
          <p:cNvSpPr/>
          <p:nvPr/>
        </p:nvSpPr>
        <p:spPr>
          <a:xfrm>
            <a:off x="2922975" y="5631758"/>
            <a:ext cx="3448071" cy="394282"/>
          </a:xfrm>
          <a:prstGeom prst="roundRect">
            <a:avLst>
              <a:gd name="adj" fmla="val 28723"/>
            </a:avLst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lock">
            <a:extLst>
              <a:ext uri="{FF2B5EF4-FFF2-40B4-BE49-F238E27FC236}">
                <a16:creationId xmlns:a16="http://schemas.microsoft.com/office/drawing/2014/main" id="{1D9DEE5E-94EB-4ABC-8013-E768A4B55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09" y="5097253"/>
            <a:ext cx="692097" cy="1076595"/>
          </a:xfrm>
          <a:prstGeom prst="rect">
            <a:avLst/>
          </a:prstGeom>
        </p:spPr>
      </p:pic>
      <p:grpSp>
        <p:nvGrpSpPr>
          <p:cNvPr id="21" name="Clock Hand">
            <a:extLst>
              <a:ext uri="{FF2B5EF4-FFF2-40B4-BE49-F238E27FC236}">
                <a16:creationId xmlns:a16="http://schemas.microsoft.com/office/drawing/2014/main" id="{36E46EE3-1031-4BC6-B7AA-8084E941AFC4}"/>
              </a:ext>
            </a:extLst>
          </p:cNvPr>
          <p:cNvGrpSpPr/>
          <p:nvPr/>
        </p:nvGrpSpPr>
        <p:grpSpPr>
          <a:xfrm>
            <a:off x="2902427" y="5647290"/>
            <a:ext cx="102581" cy="353376"/>
            <a:chOff x="1415069" y="925055"/>
            <a:chExt cx="998290" cy="3438965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C79D1D0-89BA-4C6B-920C-F316734B455C}"/>
                </a:ext>
              </a:extLst>
            </p:cNvPr>
            <p:cNvSpPr/>
            <p:nvPr/>
          </p:nvSpPr>
          <p:spPr>
            <a:xfrm>
              <a:off x="1415069" y="925055"/>
              <a:ext cx="998290" cy="139141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473BD0-5CA4-4227-B9B1-5CFCCD4BAEA1}"/>
                </a:ext>
              </a:extLst>
            </p:cNvPr>
            <p:cNvSpPr/>
            <p:nvPr/>
          </p:nvSpPr>
          <p:spPr>
            <a:xfrm>
              <a:off x="1415069" y="2112749"/>
              <a:ext cx="998290" cy="9491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F1A7612-C9EF-47B4-8223-CFF5AE33202F}"/>
                </a:ext>
              </a:extLst>
            </p:cNvPr>
            <p:cNvSpPr/>
            <p:nvPr/>
          </p:nvSpPr>
          <p:spPr>
            <a:xfrm>
              <a:off x="1415069" y="2972603"/>
              <a:ext cx="998290" cy="139141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START TIMER">
            <a:extLst>
              <a:ext uri="{FF2B5EF4-FFF2-40B4-BE49-F238E27FC236}">
                <a16:creationId xmlns:a16="http://schemas.microsoft.com/office/drawing/2014/main" id="{46E0132C-7228-4235-B32B-EC94F8F30793}"/>
              </a:ext>
            </a:extLst>
          </p:cNvPr>
          <p:cNvSpPr/>
          <p:nvPr/>
        </p:nvSpPr>
        <p:spPr>
          <a:xfrm>
            <a:off x="781414" y="5576184"/>
            <a:ext cx="1607640" cy="5537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 Timer</a:t>
            </a:r>
          </a:p>
        </p:txBody>
      </p:sp>
      <p:sp>
        <p:nvSpPr>
          <p:cNvPr id="44" name="USE TIMER">
            <a:extLst>
              <a:ext uri="{FF2B5EF4-FFF2-40B4-BE49-F238E27FC236}">
                <a16:creationId xmlns:a16="http://schemas.microsoft.com/office/drawing/2014/main" id="{3779192B-853C-4FC9-976A-3317ABF70AA5}"/>
              </a:ext>
            </a:extLst>
          </p:cNvPr>
          <p:cNvSpPr/>
          <p:nvPr/>
        </p:nvSpPr>
        <p:spPr>
          <a:xfrm>
            <a:off x="781414" y="5589875"/>
            <a:ext cx="1607640" cy="553718"/>
          </a:xfrm>
          <a:prstGeom prst="roundRect">
            <a:avLst/>
          </a:prstGeom>
          <a:solidFill>
            <a:srgbClr val="B38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Use Timer</a:t>
            </a:r>
          </a:p>
        </p:txBody>
      </p:sp>
      <p:sp>
        <p:nvSpPr>
          <p:cNvPr id="2" name="SOUND">
            <a:extLst>
              <a:ext uri="{FF2B5EF4-FFF2-40B4-BE49-F238E27FC236}">
                <a16:creationId xmlns:a16="http://schemas.microsoft.com/office/drawing/2014/main" id="{71E0D9D3-4150-C99D-E2EC-7B3AE36B66AA}"/>
              </a:ext>
            </a:extLst>
          </p:cNvPr>
          <p:cNvSpPr txBox="1"/>
          <p:nvPr/>
        </p:nvSpPr>
        <p:spPr>
          <a:xfrm>
            <a:off x="1" y="1902578"/>
            <a:ext cx="9143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0" b="1" dirty="0" err="1">
                <a:solidFill>
                  <a:srgbClr val="CB4793"/>
                </a:solidFill>
              </a:rPr>
              <a:t>kn</a:t>
            </a:r>
            <a:r>
              <a:rPr lang="en-GB" sz="14000" b="1" dirty="0" err="1"/>
              <a:t>eff</a:t>
            </a:r>
            <a:endParaRPr lang="en-GB" sz="14000" b="1" dirty="0"/>
          </a:p>
        </p:txBody>
      </p:sp>
    </p:spTree>
    <p:extLst>
      <p:ext uri="{BB962C8B-B14F-4D97-AF65-F5344CB8AC3E}">
        <p14:creationId xmlns:p14="http://schemas.microsoft.com/office/powerpoint/2010/main" val="3679548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23" grpId="0" animBg="1"/>
      <p:bldP spid="23" grpId="1" animBg="1"/>
      <p:bldP spid="5" grpId="0" animBg="1"/>
      <p:bldP spid="6" grpId="0" animBg="1"/>
      <p:bldP spid="6" grpId="1" animBg="1"/>
      <p:bldP spid="18" grpId="0" animBg="1"/>
      <p:bldP spid="18" grpId="1" animBg="1"/>
      <p:bldP spid="44" grpId="0" animBg="1"/>
      <p:bldP spid="44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8C058020-CE1A-4275-96FF-3E9B179AFEF1}" vid="{BE2BE99D-79A1-4F73-BB89-E052F53DA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720</TotalTime>
  <Words>165</Words>
  <Application>Microsoft Office PowerPoint</Application>
  <PresentationFormat>On-screen Show (4:3)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Twinkl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Bennett, Riley (Student)</dc:creator>
  <cp:lastModifiedBy>Nuria Palau</cp:lastModifiedBy>
  <cp:revision>44</cp:revision>
  <dcterms:created xsi:type="dcterms:W3CDTF">2021-03-18T13:10:42Z</dcterms:created>
  <dcterms:modified xsi:type="dcterms:W3CDTF">2024-10-28T01:30:34Z</dcterms:modified>
</cp:coreProperties>
</file>